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56" r:id="rId2"/>
    <p:sldId id="257" r:id="rId3"/>
    <p:sldId id="267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3"/>
    <p:restoredTop sz="95928"/>
  </p:normalViewPr>
  <p:slideViewPr>
    <p:cSldViewPr snapToGrid="0" snapToObjects="1">
      <p:cViewPr>
        <p:scale>
          <a:sx n="81" d="100"/>
          <a:sy n="81" d="100"/>
        </p:scale>
        <p:origin x="33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4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0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6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ichef.bbci.co.uk/news/976/cpsprodpb/15CFD/production/_113914398_mauritiussix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https://ichef.bbci.co.uk/news/976/cpsprodpb/0C45/production/_113914130_mauritiusseven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s: A Growing Oil Spill Off the Coast of Mauritius - The Atlantic">
            <a:extLst>
              <a:ext uri="{FF2B5EF4-FFF2-40B4-BE49-F238E27FC236}">
                <a16:creationId xmlns:a16="http://schemas.microsoft.com/office/drawing/2014/main" id="{FE1C235D-6C27-5446-A204-E03F89E4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9C715-D9F3-1D49-A30F-A6E9F394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2117" y="3155540"/>
            <a:ext cx="7341670" cy="1400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Mauritius Oil Spill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Adalynn Mai </a:t>
            </a:r>
          </a:p>
        </p:txBody>
      </p:sp>
    </p:spTree>
    <p:extLst>
      <p:ext uri="{BB962C8B-B14F-4D97-AF65-F5344CB8AC3E}">
        <p14:creationId xmlns:p14="http://schemas.microsoft.com/office/powerpoint/2010/main" val="188857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A80-3503-8F48-930E-DC76CA433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713" y="4454750"/>
            <a:ext cx="4357348" cy="164592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happened?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132671-9210-1C4C-A75D-35D5FDFBC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r="1" b="8246"/>
          <a:stretch/>
        </p:blipFill>
        <p:spPr bwMode="auto">
          <a:xfrm>
            <a:off x="4800057" y="10"/>
            <a:ext cx="7391938" cy="40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584EF-685D-664C-811B-BF3998034B9A}"/>
              </a:ext>
            </a:extLst>
          </p:cNvPr>
          <p:cNvSpPr txBox="1"/>
          <p:nvPr/>
        </p:nvSpPr>
        <p:spPr>
          <a:xfrm>
            <a:off x="5002093" y="4329452"/>
            <a:ext cx="6900873" cy="3379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July 25, 2020</a:t>
            </a:r>
            <a:r>
              <a:rPr lang="en-US" sz="2200" dirty="0"/>
              <a:t>: Japanese bulk carrier </a:t>
            </a:r>
            <a:r>
              <a:rPr lang="en-US" sz="2200" i="1" dirty="0" err="1"/>
              <a:t>Wakashio</a:t>
            </a:r>
            <a:r>
              <a:rPr lang="en-US" sz="2200" dirty="0"/>
              <a:t> ran aground on a coral reef south of Mauritius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August 6, 2020</a:t>
            </a:r>
            <a:r>
              <a:rPr lang="en-US" sz="2200" dirty="0"/>
              <a:t>: Fuel oil began to leak, and the ship broke in half in mid-August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Estimated </a:t>
            </a:r>
            <a:r>
              <a:rPr lang="en-US" sz="2200" b="1" dirty="0"/>
              <a:t>1,000 </a:t>
            </a:r>
            <a:r>
              <a:rPr lang="en-US" sz="2200" b="1" dirty="0" err="1"/>
              <a:t>tonnes</a:t>
            </a:r>
            <a:r>
              <a:rPr lang="en-US" sz="2200" b="1" dirty="0"/>
              <a:t> </a:t>
            </a:r>
            <a:r>
              <a:rPr lang="en-US" sz="2200" dirty="0"/>
              <a:t>of oil were spilled into the ocean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6A863-1476-3F4E-A2BC-C54BE7540E71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Picture 8" descr="Image for post">
            <a:extLst>
              <a:ext uri="{FF2B5EF4-FFF2-40B4-BE49-F238E27FC236}">
                <a16:creationId xmlns:a16="http://schemas.microsoft.com/office/drawing/2014/main" id="{15702105-FA95-1949-BFF5-E261A0BF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54"/>
            <a:ext cx="4800052" cy="41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8A0092-06BA-CE4E-8062-5EA843B56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74" y="204848"/>
            <a:ext cx="4815071" cy="75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Environmental Impact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E6CB4-1CB3-3348-90DA-FEBFF4C85370}"/>
              </a:ext>
            </a:extLst>
          </p:cNvPr>
          <p:cNvSpPr txBox="1"/>
          <p:nvPr/>
        </p:nvSpPr>
        <p:spPr>
          <a:xfrm>
            <a:off x="210311" y="956572"/>
            <a:ext cx="4871533" cy="6176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amount of oil spilled in Mauritius is lower than others in history 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Deepwater Horizon spill (2010): </a:t>
            </a:r>
            <a:r>
              <a:rPr lang="en-US" sz="2100" b="1" dirty="0"/>
              <a:t>492,000 </a:t>
            </a:r>
            <a:r>
              <a:rPr lang="en-US" sz="2100" b="1" dirty="0" err="1"/>
              <a:t>tonnes</a:t>
            </a:r>
            <a:r>
              <a:rPr lang="en-US" sz="2100" dirty="0"/>
              <a:t>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Disastrous for environment: a global biodiversity hotspot 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Ramsar convention list on wetlands of international importance 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Home to &gt; 1,700 marine species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Strong wind and currents disperse the spill quickly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Impacted mangroves, seagrasses, coral reefs, and various marine mammals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Residues can remain in the sediments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2049" name="Picture 1" descr="Mangroves that are vital for marine ecosystems are also contaminated by the oil spill">
            <a:extLst>
              <a:ext uri="{FF2B5EF4-FFF2-40B4-BE49-F238E27FC236}">
                <a16:creationId xmlns:a16="http://schemas.microsoft.com/office/drawing/2014/main" id="{7AC7D5FA-5573-E541-83CA-5E54D4346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" r="-1" b="6263"/>
          <a:stretch>
            <a:fillRect/>
          </a:stretch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il Spill Poses New Threat to Mauritius's Tourism Industry - Bloomberg">
            <a:extLst>
              <a:ext uri="{FF2B5EF4-FFF2-40B4-BE49-F238E27FC236}">
                <a16:creationId xmlns:a16="http://schemas.microsoft.com/office/drawing/2014/main" id="{AE465550-F6C5-CB44-BBE0-5FC5E280A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 b="19402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6A863-1476-3F4E-A2BC-C54BE7540E71}"/>
              </a:ext>
            </a:extLst>
          </p:cNvPr>
          <p:cNvSpPr txBox="1"/>
          <p:nvPr/>
        </p:nvSpPr>
        <p:spPr>
          <a:xfrm>
            <a:off x="1115568" y="248193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1D489D8-D70D-A448-ADFE-3D1B83D9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43A80-3503-8F48-930E-DC76CA433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Cleanup and Aftermath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Mauritius oil spill: Ship operator apologises after island nation declares  environmental emergency | World News | Sky News">
            <a:extLst>
              <a:ext uri="{FF2B5EF4-FFF2-40B4-BE49-F238E27FC236}">
                <a16:creationId xmlns:a16="http://schemas.microsoft.com/office/drawing/2014/main" id="{3E281612-B7F3-DE4C-B8CD-E1AD3A866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r="36114" b="-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t least 40 dolphins die in area hit by Mauritius oil spill | Mauritius |  The Guardian">
            <a:extLst>
              <a:ext uri="{FF2B5EF4-FFF2-40B4-BE49-F238E27FC236}">
                <a16:creationId xmlns:a16="http://schemas.microsoft.com/office/drawing/2014/main" id="{DF391584-7D57-2B4E-9898-26207637B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 r="1" b="5898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" descr="Clean up of the oil slick using oil boom">
            <a:extLst>
              <a:ext uri="{FF2B5EF4-FFF2-40B4-BE49-F238E27FC236}">
                <a16:creationId xmlns:a16="http://schemas.microsoft.com/office/drawing/2014/main" id="{4F773940-800B-1C4E-818C-9E0B98F25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20656" b="-2"/>
          <a:stretch>
            <a:fillRect/>
          </a:stretch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6A863-1476-3F4E-A2BC-C54BE7540E71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80106-764B-7640-990B-D96E0E57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udan Waterfront - Mauritius - Arrivalguides.com">
            <a:extLst>
              <a:ext uri="{FF2B5EF4-FFF2-40B4-BE49-F238E27FC236}">
                <a16:creationId xmlns:a16="http://schemas.microsoft.com/office/drawing/2014/main" id="{873B7086-5654-844B-8E32-569DA7A99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43A80-3503-8F48-930E-DC76CA433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Economic Impact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632629-18A0-184F-AA56-D5BD028D0EEF}"/>
              </a:ext>
            </a:extLst>
          </p:cNvPr>
          <p:cNvSpPr txBox="1"/>
          <p:nvPr/>
        </p:nvSpPr>
        <p:spPr>
          <a:xfrm>
            <a:off x="408432" y="3337139"/>
            <a:ext cx="5200307" cy="306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Tourism 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$1.6 billion in 2019 </a:t>
            </a:r>
          </a:p>
          <a:p>
            <a:pPr marL="742950" lvl="1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Employed 1/5 of the country’s workforce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Commercial fisheries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Seafood export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6A863-1476-3F4E-A2BC-C54BE7540E71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66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43A80-3503-8F48-930E-DC76CA433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136" y="3268180"/>
            <a:ext cx="3538926" cy="905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dirty="0"/>
              <a:t>Social Impact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B7B00C1-A63A-C046-B547-AAAC59FA9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639"/>
          <a:stretch/>
        </p:blipFill>
        <p:spPr>
          <a:xfrm>
            <a:off x="4277955" y="1020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Picture 6" descr="A picture containing sky, outdoor, person, water&#10;&#10;Description automatically generated">
            <a:extLst>
              <a:ext uri="{FF2B5EF4-FFF2-40B4-BE49-F238E27FC236}">
                <a16:creationId xmlns:a16="http://schemas.microsoft.com/office/drawing/2014/main" id="{29E7D602-15E2-6045-AB57-2215FA591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42" r="23141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122" name="Picture 2" descr="100,000 march in Mauritian capital after catastrophic oil spill kills  dozens of dolphins | The Independent | The Independent">
            <a:extLst>
              <a:ext uri="{FF2B5EF4-FFF2-40B4-BE49-F238E27FC236}">
                <a16:creationId xmlns:a16="http://schemas.microsoft.com/office/drawing/2014/main" id="{E0DBA7AF-C20A-CB48-A247-62F4A19A7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r="12698" b="3"/>
          <a:stretch/>
        </p:blipFill>
        <p:spPr bwMode="auto">
          <a:xfrm>
            <a:off x="8757852" y="0"/>
            <a:ext cx="3434148" cy="4163161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6A863-1476-3F4E-A2BC-C54BE7540E71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07DA7-D972-9447-AA46-B3E70B510CAE}"/>
              </a:ext>
            </a:extLst>
          </p:cNvPr>
          <p:cNvSpPr txBox="1"/>
          <p:nvPr/>
        </p:nvSpPr>
        <p:spPr>
          <a:xfrm>
            <a:off x="3811326" y="4215237"/>
            <a:ext cx="821378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100,000 protesters in capital Port Louise 3 weeks after the spill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Criticism towards the government for the poor handling of the spill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/>
              <a:t>No actions taken for 2 weeks (July 25 – Aug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Called the Prime Minister to step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Demonstrations also happened in London, Paris, Geneva, Canada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Jan 11: militarized police was deployed against  protestors </a:t>
            </a:r>
          </a:p>
        </p:txBody>
      </p:sp>
    </p:spTree>
    <p:extLst>
      <p:ext uri="{BB962C8B-B14F-4D97-AF65-F5344CB8AC3E}">
        <p14:creationId xmlns:p14="http://schemas.microsoft.com/office/powerpoint/2010/main" val="155197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uritius - Country Profile - Destination Mauritius - Nations Online Project">
            <a:extLst>
              <a:ext uri="{FF2B5EF4-FFF2-40B4-BE49-F238E27FC236}">
                <a16:creationId xmlns:a16="http://schemas.microsoft.com/office/drawing/2014/main" id="{3B74C30C-C340-FC49-9AC7-9D22859BE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872F7-8505-F34B-9E07-1D89B89C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0222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217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Mauritius Oil Spill Presented by Adalynn Mai </vt:lpstr>
      <vt:lpstr>What happened?</vt:lpstr>
      <vt:lpstr>Environmental Impact </vt:lpstr>
      <vt:lpstr>Cleanup and Aftermath</vt:lpstr>
      <vt:lpstr>Economic Impact</vt:lpstr>
      <vt:lpstr>Social Impact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Mauritius Oil Spill Presented by Adalynn Mai </dc:title>
  <dc:creator>Adalynn Mai</dc:creator>
  <cp:lastModifiedBy>Adalynn Mai</cp:lastModifiedBy>
  <cp:revision>5</cp:revision>
  <dcterms:created xsi:type="dcterms:W3CDTF">2021-01-21T11:08:47Z</dcterms:created>
  <dcterms:modified xsi:type="dcterms:W3CDTF">2021-01-21T11:50:26Z</dcterms:modified>
</cp:coreProperties>
</file>