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4BDD8-FA2B-074C-8354-E976CE01A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C8478-D46A-3D40-9888-91CEA3B4E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4882B-4CC3-1A46-A633-DC7B1C2B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49600-971C-E24D-ADD3-CB77D0E0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8F793-76CA-754D-ACD1-376D82035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2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DB033-AA90-2247-B1B1-5A7F4A67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AFFA0-233A-4640-AD0A-D089A11CE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6189-A886-1A48-830C-F3026846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7725C-A398-E742-B92F-3AC5BF362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A998-CB08-4D42-A417-C5CD6F80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4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90656-3A3C-2F40-8FD0-C516E8BE4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E69B4-2435-2D48-84BA-2FB9876CB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E22E1-F069-9A42-AE06-504D5196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9C502-3E23-E848-ACAB-74EB0441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60157-C346-2D40-BD2C-E4227B4D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1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2609-884F-0749-AFA6-D1457E32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5C2AC-79BB-FB49-A8EB-993CA128F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831D3-7C46-DE42-AA8D-9B899FE88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9C120-C081-6C43-9C6D-C239F5CF1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BAEE9-48A6-9D4A-A94A-F1F430E2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9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FCB5-0B3B-B84C-8858-4B7AF6B93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BDBBC-6DAA-5441-A00D-6C4FCBCD3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34B4-FB85-064F-8E16-5DF2C7EA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53C17-2A05-DE43-AEA3-2D683A73C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C0866-F1D0-564C-AF99-7C1D076E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BE03-566D-2B40-986C-FF50D1A0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A8E6-FD29-714A-AD94-323BF89D8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84997-0251-8640-929C-14307D87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37C8D-D90C-5344-8B8C-DF432F85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F4568-3226-5044-94EE-7C30ED43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3F1-F5E7-FF48-8346-2868ED93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1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D9B5-85A5-7641-9CE9-E6BAF647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F1465-FA84-0542-8F68-7CDE69734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27E60-C0CA-1B42-BA04-2044F2558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354D4A-193E-FC4B-A387-1E4C70A22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B7F0B-5D4B-274E-BB2A-AE2FD7137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E5BF9-DD5F-EA43-AC70-C4322A14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D6C15-CA3D-AA46-83F1-CF6F6BEA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F8380-F5DE-1740-9569-D7A07332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5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90E9-FDEF-FB42-97B8-0AC667F5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25326-2B07-9E45-9868-5D0F0360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EECE-9E3F-1947-9081-5774F2C9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413DC-A820-6744-9B1B-76C8B603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9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FF1F8-5312-2740-BBC8-D70E19EE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C3CF35-E5CA-5A4A-9AD1-B27F8BB9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C6839-883D-1B4A-A5EC-C1AF4304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5D0D9-06CC-F649-AFCF-FB0DC59E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49331-B4AD-084D-8FBA-F0D0896E9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1DC91-3449-B241-822D-3CDFEF256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45B00-6D8F-3E4B-B44C-49770779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B976B-962A-2040-A01A-8088F150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0EEF3-A7E9-5C47-9418-D96CDA62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74EE-9BCE-5545-A14F-C1576B72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5FE19-9B6F-D84E-B420-3490596A7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1552D3-19F9-1348-8F0E-80CE7B051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1C262-7F9D-A449-AF7A-21E8A069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B50DC-A8F5-5944-A5DF-4440A9E34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C405-C254-0945-BF2D-1E088F57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B6A25-426D-7D4C-9C4D-453F88C2E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5AC3D-687D-1D45-B520-E02A4107E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E811-F3DB-F147-B0AD-46739B8CF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8857-7AEE-984D-AD65-C76452220C06}" type="datetimeFigureOut">
              <a:rPr lang="en-US" smtClean="0"/>
              <a:t>2/4/21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CBAD6-C6A8-9048-91B4-A9240CE22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6D748-C2EF-BB49-94AB-1CFD7DE3D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0986-F4E9-4442-BDFC-E4963305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OceanConsvnUBC?src=hashtag_clic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https://twitter.com/MaiAdalynn/status/1357252183138312193/photo/1" TargetMode="External"/><Relationship Id="rId4" Type="http://schemas.openxmlformats.org/officeDocument/2006/relationships/hyperlink" Target="https://www.dfo-mpo.gc.ca/oceans/conservation/plan/index-e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45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47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49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hark swimming in the water&#10;&#10;Description automatically generated with low confidence">
            <a:extLst>
              <a:ext uri="{FF2B5EF4-FFF2-40B4-BE49-F238E27FC236}">
                <a16:creationId xmlns:a16="http://schemas.microsoft.com/office/drawing/2014/main" id="{7CD6E767-5AC7-7642-A37D-B03A2D20C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" y="1999073"/>
            <a:ext cx="5129784" cy="28598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54AACF-88AE-374B-B885-BBE1AC22DC65}"/>
              </a:ext>
            </a:extLst>
          </p:cNvPr>
          <p:cNvSpPr txBox="1"/>
          <p:nvPr/>
        </p:nvSpPr>
        <p:spPr>
          <a:xfrm>
            <a:off x="6400800" y="628650"/>
            <a:ext cx="510063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/>
              <a:t>Twitter Handle: @</a:t>
            </a:r>
            <a:r>
              <a:rPr lang="en-CA" sz="1600" dirty="0" err="1"/>
              <a:t>MaiAdalynn</a:t>
            </a:r>
            <a:endParaRPr lang="en-CA" sz="1600" dirty="0"/>
          </a:p>
          <a:p>
            <a:r>
              <a:rPr lang="en-CA" sz="1600" dirty="0"/>
              <a:t>There's 36% overall decline of ocean species from 1970-2012. There are currently 140 species found in Canadian waters listed under Species at Risk Act. In Aug 2019, Canada reached the goal to conserve 10% of coastal and marine areas. </a:t>
            </a:r>
            <a:r>
              <a:rPr lang="en-CA" sz="1600" dirty="0">
                <a:hlinkClick r:id="rId3"/>
              </a:rPr>
              <a:t>#OceanConsvnUBC</a:t>
            </a:r>
            <a:r>
              <a:rPr lang="en-CA" sz="1600" dirty="0"/>
              <a:t> </a:t>
            </a:r>
            <a:r>
              <a:rPr lang="en-CA" sz="1600" dirty="0">
                <a:hlinkClick r:id="rId4"/>
              </a:rPr>
              <a:t>https://www.dfo-mpo.gc.ca/oceans/conservation/plan/index-eng.html</a:t>
            </a:r>
            <a:r>
              <a:rPr lang="en-CA" sz="1600" dirty="0"/>
              <a:t> </a:t>
            </a:r>
          </a:p>
          <a:p>
            <a:br>
              <a:rPr lang="en-CA" sz="1600" dirty="0">
                <a:hlinkClick r:id="rId5"/>
              </a:rPr>
            </a:br>
            <a:endParaRPr lang="en-CA" sz="1600" dirty="0">
              <a:hlinkClick r:id="rId5"/>
            </a:endParaRPr>
          </a:p>
          <a:p>
            <a:endParaRPr lang="en-US" sz="1600" dirty="0"/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1F97C477-116E-1E41-93A0-CACDC50CE2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2563922"/>
            <a:ext cx="5234084" cy="36654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9799EB-952C-1149-861A-BD341B21EF93}"/>
              </a:ext>
            </a:extLst>
          </p:cNvPr>
          <p:cNvSpPr txBox="1"/>
          <p:nvPr/>
        </p:nvSpPr>
        <p:spPr>
          <a:xfrm>
            <a:off x="1092530" y="1334347"/>
            <a:ext cx="445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Haiku on Status of Marine Species </a:t>
            </a:r>
          </a:p>
        </p:txBody>
      </p:sp>
    </p:spTree>
    <p:extLst>
      <p:ext uri="{BB962C8B-B14F-4D97-AF65-F5344CB8AC3E}">
        <p14:creationId xmlns:p14="http://schemas.microsoft.com/office/powerpoint/2010/main" val="22557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Adalynn Mai</dc:creator>
  <cp:lastModifiedBy>Adalynn Mai</cp:lastModifiedBy>
  <cp:revision>1</cp:revision>
  <dcterms:created xsi:type="dcterms:W3CDTF">2021-02-04T09:14:18Z</dcterms:created>
  <dcterms:modified xsi:type="dcterms:W3CDTF">2021-02-04T09:17:48Z</dcterms:modified>
</cp:coreProperties>
</file>